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32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27094"/>
            <a:ext cx="7772400" cy="1470025"/>
          </a:xfrm>
        </p:spPr>
        <p:txBody>
          <a:bodyPr anchor="b" anchorCtr="0"/>
          <a:lstStyle>
            <a:lvl1pPr>
              <a:defRPr sz="54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1" y="3810000"/>
            <a:ext cx="7770812" cy="1752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6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CoverGly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0025" y="3048000"/>
            <a:ext cx="1123950" cy="77152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738282"/>
            <a:ext cx="7770813" cy="1048870"/>
          </a:xfr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0" y="457200"/>
            <a:ext cx="4572000" cy="3173506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181600"/>
            <a:ext cx="7770813" cy="6858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4890247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2286000" indent="-457200">
              <a:defRPr/>
            </a:lvl6pPr>
            <a:lvl7pPr marL="2286000" indent="-457200">
              <a:defRPr/>
            </a:lvl7pPr>
            <a:lvl8pPr marL="2286000" indent="-457200">
              <a:defRPr/>
            </a:lvl8pPr>
            <a:lvl9pPr marL="2286000" indent="-457200">
              <a:defRPr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537882"/>
            <a:ext cx="1524000" cy="5325036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7882"/>
            <a:ext cx="5889812" cy="5325036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052928" y="3115195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26440"/>
            <a:ext cx="7770813" cy="1472184"/>
          </a:xfrm>
        </p:spPr>
        <p:txBody>
          <a:bodyPr anchor="b" anchorCtr="0"/>
          <a:lstStyle>
            <a:lvl1pPr algn="ctr">
              <a:defRPr sz="5400" b="0" i="0" cap="none" baseline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813048"/>
            <a:ext cx="7770813" cy="1755648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Glyph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3174066"/>
            <a:ext cx="1066800" cy="5905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27238"/>
            <a:ext cx="3657600" cy="639762"/>
          </a:xfrm>
        </p:spPr>
        <p:txBody>
          <a:bodyPr anchor="ctr" anchorCtr="0"/>
          <a:lstStyle>
            <a:lvl1pPr marL="0" indent="0" algn="ctr">
              <a:spcBef>
                <a:spcPts val="30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2027238"/>
            <a:ext cx="3657600" cy="639762"/>
          </a:xfrm>
        </p:spPr>
        <p:txBody>
          <a:bodyPr anchor="ctr" anchorCtr="0"/>
          <a:lstStyle>
            <a:lvl1pPr marL="0" indent="0" algn="ctr">
              <a:spcBef>
                <a:spcPts val="30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906" y="914400"/>
            <a:ext cx="3657600" cy="1162050"/>
          </a:xfrm>
        </p:spPr>
        <p:txBody>
          <a:bodyPr anchor="b"/>
          <a:lstStyle>
            <a:lvl1pPr algn="ctr">
              <a:defRPr sz="38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6118" y="457199"/>
            <a:ext cx="3657600" cy="54102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 marL="2290763" indent="-461963">
              <a:tabLst/>
              <a:defRPr sz="2000"/>
            </a:lvl6pPr>
            <a:lvl7pPr marL="2290763" indent="-461963">
              <a:tabLst/>
              <a:defRPr sz="2000"/>
            </a:lvl7pPr>
            <a:lvl8pPr marL="2290763" indent="-461963">
              <a:tabLst/>
              <a:defRPr sz="2000"/>
            </a:lvl8pPr>
            <a:lvl9pPr marL="2290763" indent="-461963">
              <a:tabLst/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906" y="2590799"/>
            <a:ext cx="3657600" cy="2895601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4746" y="2286000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9013" y="914400"/>
            <a:ext cx="3657600" cy="1161288"/>
          </a:xfr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58906" y="457200"/>
            <a:ext cx="3657600" cy="5413248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9013" y="2587752"/>
            <a:ext cx="3657600" cy="2898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4853" y="2286000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8911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7236"/>
            <a:ext cx="7770813" cy="1371600"/>
          </a:xfrm>
          <a:prstGeom prst="rect">
            <a:avLst/>
          </a:prstGeom>
          <a:effectLst/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9800"/>
            <a:ext cx="7770813" cy="365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289115"/>
            <a:ext cx="23756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8F24D-EB19-4AE0-B015-2BEA6D5224F2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9624" y="6289115"/>
            <a:ext cx="31555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2"/>
          </a:solidFill>
          <a:effectLst>
            <a:outerShdw blurRad="38100" dist="12700" algn="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accent3"/>
        </a:buClr>
        <a:buFont typeface="Wingdings" pitchFamily="2" charset="2"/>
        <a:buChar char="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accent3"/>
        </a:buClr>
        <a:buFont typeface="Wingdings" pitchFamily="2" charset="2"/>
        <a:buChar char="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accent3"/>
        </a:buClr>
        <a:buFont typeface="Wingdings" pitchFamily="2" charset="2"/>
        <a:buChar char="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ct val="200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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ct val="200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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Deep Sea Life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859867"/>
            <a:ext cx="7770812" cy="1752600"/>
          </a:xfrm>
        </p:spPr>
        <p:txBody>
          <a:bodyPr/>
          <a:lstStyle/>
          <a:p>
            <a:r>
              <a:rPr lang="en-US" dirty="0" smtClean="0"/>
              <a:t>By Jordan </a:t>
            </a:r>
            <a:r>
              <a:rPr lang="en-US" smtClean="0"/>
              <a:t>MacPhee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995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 (list with definitions)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Organisms, are an individual animal, plant, or a single </a:t>
            </a:r>
            <a:r>
              <a:rPr lang="en-US" dirty="0" smtClean="0"/>
              <a:t>celled life form.</a:t>
            </a:r>
          </a:p>
          <a:p>
            <a:r>
              <a:rPr lang="en-US" dirty="0" smtClean="0"/>
              <a:t>Octopus, a cephalopod mollusk with eight sucker-bearing arms a soft saclike body, strong beaklike jaws, and no internal shell.</a:t>
            </a:r>
          </a:p>
          <a:p>
            <a:r>
              <a:rPr lang="en-US" dirty="0" smtClean="0"/>
              <a:t>Fish, a limbless cold-blooded vertebrate </a:t>
            </a:r>
            <a:r>
              <a:rPr lang="en-US" dirty="0"/>
              <a:t>a</a:t>
            </a:r>
            <a:r>
              <a:rPr lang="en-US" dirty="0" smtClean="0"/>
              <a:t>nimal with gills and fins and living wholly in water</a:t>
            </a:r>
          </a:p>
          <a:p>
            <a:r>
              <a:rPr lang="en-US" dirty="0" smtClean="0"/>
              <a:t>Ocean, a very large expanse of sea, in particular, each of the main areas into which the sea is divided geographically.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4334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Concepts (name and explain)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are different because they have adapted to the under-water and high pressure of water and they an swim at such depth and have gotten use to the darkness like the flashlight fish it has a tentacle like thing that has a light at the top of it so it can see at such darkness.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546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(explain impact(s)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impacts the people by not being able to discover everything down where we cannot go and get pictures of other creatures . Also maybe loosing stuff at the deep where we cannot reach may cause other problems </a:t>
            </a:r>
            <a:r>
              <a:rPr lang="en-US" smtClean="0"/>
              <a:t>as well.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051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Deep Sea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3600" dirty="0" smtClean="0"/>
          </a:p>
          <a:p>
            <a:pPr algn="ctr"/>
            <a:r>
              <a:rPr lang="en-US" sz="3600" dirty="0" smtClean="0"/>
              <a:t>THE END</a:t>
            </a:r>
          </a:p>
          <a:p>
            <a:pPr algn="ctr"/>
            <a:r>
              <a:rPr lang="en-US" sz="3600" dirty="0" smtClean="0"/>
              <a:t>BY; Jordan </a:t>
            </a:r>
            <a:r>
              <a:rPr lang="en-US" sz="3600" smtClean="0"/>
              <a:t>MacPhee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082733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Folio">
  <a:themeElements>
    <a:clrScheme name="Folio">
      <a:dk1>
        <a:sysClr val="windowText" lastClr="000000"/>
      </a:dk1>
      <a:lt1>
        <a:sysClr val="window" lastClr="FFFFFF"/>
      </a:lt1>
      <a:dk2>
        <a:srgbClr val="2D2F2B"/>
      </a:dk2>
      <a:lt2>
        <a:srgbClr val="DEDED7"/>
      </a:lt2>
      <a:accent1>
        <a:srgbClr val="294171"/>
      </a:accent1>
      <a:accent2>
        <a:srgbClr val="748CBC"/>
      </a:accent2>
      <a:accent3>
        <a:srgbClr val="8E887C"/>
      </a:accent3>
      <a:accent4>
        <a:srgbClr val="834736"/>
      </a:accent4>
      <a:accent5>
        <a:srgbClr val="5A1705"/>
      </a:accent5>
      <a:accent6>
        <a:srgbClr val="A0A16A"/>
      </a:accent6>
      <a:hlink>
        <a:srgbClr val="74B6BC"/>
      </a:hlink>
      <a:folHlink>
        <a:srgbClr val="7F95A4"/>
      </a:folHlink>
    </a:clrScheme>
    <a:fontScheme name="Folio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Folio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20000"/>
              </a:schemeClr>
              <a:schemeClr val="phClr"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8100" dist="25400" dir="54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st="25400">
              <a:srgbClr val="000000">
                <a:alpha val="50000"/>
              </a:srgbClr>
            </a:inn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3000"/>
                <a:lumMod val="10000"/>
              </a:schemeClr>
              <a:schemeClr val="phClr">
                <a:tint val="91000"/>
                <a:satMod val="500000"/>
                <a:lumMod val="125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Folio.thmx</Template>
  <TotalTime>22</TotalTime>
  <Words>218</Words>
  <Application>Microsoft Macintosh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Folio</vt:lpstr>
      <vt:lpstr>Deep Sea Life</vt:lpstr>
      <vt:lpstr>Vocabulary (list with definitions)</vt:lpstr>
      <vt:lpstr>Concepts (name and explain)</vt:lpstr>
      <vt:lpstr>Impact (explain impact(s)</vt:lpstr>
      <vt:lpstr>The Deep Sea Life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Deep Sea Life</dc:title>
  <dc:creator>rtgsdfsdfsdf</dc:creator>
  <cp:lastModifiedBy>rtgsdfsdfsdf</cp:lastModifiedBy>
  <cp:revision>5</cp:revision>
  <dcterms:created xsi:type="dcterms:W3CDTF">2015-05-26T15:07:43Z</dcterms:created>
  <dcterms:modified xsi:type="dcterms:W3CDTF">2015-05-27T15:04:23Z</dcterms:modified>
</cp:coreProperties>
</file>